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7"/>
  </p:notesMasterIdLst>
  <p:handoutMasterIdLst>
    <p:handoutMasterId r:id="rId8"/>
  </p:handoutMasterIdLst>
  <p:sldIdLst>
    <p:sldId id="257" r:id="rId5"/>
    <p:sldId id="258" r:id="rId6"/>
  </p:sldIdLst>
  <p:sldSz cx="10058400" cy="77724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15" autoAdjust="0"/>
    <p:restoredTop sz="94660"/>
  </p:normalViewPr>
  <p:slideViewPr>
    <p:cSldViewPr>
      <p:cViewPr>
        <p:scale>
          <a:sx n="100" d="100"/>
          <a:sy n="100" d="100"/>
        </p:scale>
        <p:origin x="72" y="-1158"/>
      </p:cViewPr>
      <p:guideLst/>
    </p:cSldViewPr>
  </p:slideViewPr>
  <p:notesTextViewPr>
    <p:cViewPr>
      <p:scale>
        <a:sx n="1" d="1"/>
        <a:sy n="1" d="1"/>
      </p:scale>
      <p:origin x="0" y="0"/>
    </p:cViewPr>
  </p:notesTextViewPr>
  <p:notesViewPr>
    <p:cSldViewPr>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3589" tIns="46794" rIns="93589" bIns="4679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1054"/>
          </a:xfrm>
          <a:prstGeom prst="rect">
            <a:avLst/>
          </a:prstGeom>
        </p:spPr>
        <p:txBody>
          <a:bodyPr vert="horz" lIns="93589" tIns="46794" rIns="93589" bIns="46794" rtlCol="0"/>
          <a:lstStyle>
            <a:lvl1pPr algn="r">
              <a:defRPr sz="1200"/>
            </a:lvl1pPr>
          </a:lstStyle>
          <a:p>
            <a:fld id="{11A4C4C9-9907-4BB6-B95A-E6BBD959AAB4}" type="datetimeFigureOut">
              <a:rPr lang="en-US" smtClean="0"/>
              <a:t>6/13/2019</a:t>
            </a:fld>
            <a:endParaRPr lang="en-US"/>
          </a:p>
        </p:txBody>
      </p:sp>
      <p:sp>
        <p:nvSpPr>
          <p:cNvPr id="4" name="Footer Placeholder 3"/>
          <p:cNvSpPr>
            <a:spLocks noGrp="1"/>
          </p:cNvSpPr>
          <p:nvPr>
            <p:ph type="ftr" sz="quarter" idx="2"/>
          </p:nvPr>
        </p:nvSpPr>
        <p:spPr>
          <a:xfrm>
            <a:off x="0" y="8917423"/>
            <a:ext cx="3077739" cy="471053"/>
          </a:xfrm>
          <a:prstGeom prst="rect">
            <a:avLst/>
          </a:prstGeom>
        </p:spPr>
        <p:txBody>
          <a:bodyPr vert="horz" lIns="93589" tIns="46794" rIns="93589" bIns="4679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3"/>
            <a:ext cx="3077739" cy="471053"/>
          </a:xfrm>
          <a:prstGeom prst="rect">
            <a:avLst/>
          </a:prstGeom>
        </p:spPr>
        <p:txBody>
          <a:bodyPr vert="horz" lIns="93589" tIns="46794" rIns="93589" bIns="46794" rtlCol="0" anchor="b"/>
          <a:lstStyle>
            <a:lvl1pPr algn="r">
              <a:defRPr sz="1200"/>
            </a:lvl1pPr>
          </a:lstStyle>
          <a:p>
            <a:fld id="{082D650F-38E5-40ED-AA32-287D3AC686E8}" type="slidenum">
              <a:rPr lang="en-US" smtClean="0"/>
              <a:t>‹#›</a:t>
            </a:fld>
            <a:endParaRPr lang="en-US"/>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3589" tIns="46794" rIns="93589" bIns="4679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3589" tIns="46794" rIns="93589" bIns="46794" rtlCol="0"/>
          <a:lstStyle>
            <a:lvl1pPr algn="r">
              <a:defRPr sz="1200"/>
            </a:lvl1pPr>
          </a:lstStyle>
          <a:p>
            <a:fld id="{B6DA592C-A796-4264-BD45-11AED491B3E4}" type="datetimeFigureOut">
              <a:rPr lang="en-US" smtClean="0"/>
              <a:t>6/13/2019</a:t>
            </a:fld>
            <a:endParaRPr lang="en-US"/>
          </a:p>
        </p:txBody>
      </p:sp>
      <p:sp>
        <p:nvSpPr>
          <p:cNvPr id="4" name="Slide Image Placeholder 3"/>
          <p:cNvSpPr>
            <a:spLocks noGrp="1" noRot="1" noChangeAspect="1"/>
          </p:cNvSpPr>
          <p:nvPr>
            <p:ph type="sldImg" idx="2"/>
          </p:nvPr>
        </p:nvSpPr>
        <p:spPr>
          <a:xfrm>
            <a:off x="1503363" y="1174750"/>
            <a:ext cx="4095750" cy="3167063"/>
          </a:xfrm>
          <a:prstGeom prst="rect">
            <a:avLst/>
          </a:prstGeom>
          <a:noFill/>
          <a:ln w="12700">
            <a:solidFill>
              <a:prstClr val="black"/>
            </a:solidFill>
          </a:ln>
        </p:spPr>
        <p:txBody>
          <a:bodyPr vert="horz" lIns="93589" tIns="46794" rIns="93589" bIns="46794" rtlCol="0" anchor="ctr"/>
          <a:lstStyle/>
          <a:p>
            <a:endParaRPr lang="en-US"/>
          </a:p>
        </p:txBody>
      </p:sp>
      <p:sp>
        <p:nvSpPr>
          <p:cNvPr id="5" name="Notes Placeholder 4"/>
          <p:cNvSpPr>
            <a:spLocks noGrp="1"/>
          </p:cNvSpPr>
          <p:nvPr>
            <p:ph type="body" sz="quarter" idx="3"/>
          </p:nvPr>
        </p:nvSpPr>
        <p:spPr>
          <a:xfrm>
            <a:off x="710248" y="4518205"/>
            <a:ext cx="5681980" cy="3696712"/>
          </a:xfrm>
          <a:prstGeom prst="rect">
            <a:avLst/>
          </a:prstGeom>
        </p:spPr>
        <p:txBody>
          <a:bodyPr vert="horz" lIns="93589" tIns="46794" rIns="93589" bIns="4679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3589" tIns="46794" rIns="93589" bIns="4679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3"/>
            <a:ext cx="3077739" cy="471053"/>
          </a:xfrm>
          <a:prstGeom prst="rect">
            <a:avLst/>
          </a:prstGeom>
        </p:spPr>
        <p:txBody>
          <a:bodyPr vert="horz" lIns="93589" tIns="46794" rIns="93589" bIns="46794" rtlCol="0" anchor="b"/>
          <a:lstStyle>
            <a:lvl1pPr algn="r">
              <a:defRPr sz="1200"/>
            </a:lvl1pPr>
          </a:lstStyle>
          <a:p>
            <a:fld id="{6DA02A30-9192-49A2-98D9-8D2828AE31E2}" type="slidenum">
              <a:rPr lang="en-US" smtClean="0"/>
              <a:t>‹#›</a:t>
            </a:fld>
            <a:endParaRPr lang="en-US"/>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change this brochure, replace our sample content with your own. Or, if you'd rather start from a clean slate, press the New Slide button on the Home tab to insert a new page. Now enter your text and pictures</a:t>
            </a:r>
            <a:r>
              <a:rPr lang="en-US" baseline="0" dirty="0"/>
              <a:t> in the empty placeholders. If you need more placeholders for titles, subtitles or body text, copy any of the existing placeholders, then drag the new one into place.</a:t>
            </a:r>
            <a:endParaRPr lang="en-US" dirty="0"/>
          </a:p>
          <a:p>
            <a:endParaRPr lang="en-US" dirty="0"/>
          </a:p>
        </p:txBody>
      </p:sp>
      <p:sp>
        <p:nvSpPr>
          <p:cNvPr id="4" name="Slide Number Placeholder 3"/>
          <p:cNvSpPr>
            <a:spLocks noGrp="1"/>
          </p:cNvSpPr>
          <p:nvPr>
            <p:ph type="sldNum" sz="quarter" idx="10"/>
          </p:nvPr>
        </p:nvSpPr>
        <p:spPr/>
        <p:txBody>
          <a:bodyPr/>
          <a:lstStyle/>
          <a:p>
            <a:fld id="{6DA02A30-9192-49A2-98D9-8D2828AE31E2}" type="slidenum">
              <a:rPr lang="en-US" smtClean="0"/>
              <a:t>1</a:t>
            </a:fld>
            <a:endParaRPr lang="en-US"/>
          </a:p>
        </p:txBody>
      </p:sp>
    </p:spTree>
    <p:extLst>
      <p:ext uri="{BB962C8B-B14F-4D97-AF65-F5344CB8AC3E}">
        <p14:creationId xmlns:p14="http://schemas.microsoft.com/office/powerpoint/2010/main" val="4232429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A02A30-9192-49A2-98D9-8D2828AE31E2}" type="slidenum">
              <a:rPr lang="en-US" smtClean="0"/>
              <a:t>2</a:t>
            </a:fld>
            <a:endParaRPr lang="en-US"/>
          </a:p>
        </p:txBody>
      </p:sp>
    </p:spTree>
    <p:extLst>
      <p:ext uri="{BB962C8B-B14F-4D97-AF65-F5344CB8AC3E}">
        <p14:creationId xmlns:p14="http://schemas.microsoft.com/office/powerpoint/2010/main" val="184982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utside">
    <p:spTree>
      <p:nvGrpSpPr>
        <p:cNvPr id="1" name=""/>
        <p:cNvGrpSpPr/>
        <p:nvPr/>
      </p:nvGrpSpPr>
      <p:grpSpPr>
        <a:xfrm>
          <a:off x="0" y="0"/>
          <a:ext cx="0" cy="0"/>
          <a:chOff x="0" y="0"/>
          <a:chExt cx="0" cy="0"/>
        </a:xfrm>
      </p:grpSpPr>
      <p:sp>
        <p:nvSpPr>
          <p:cNvPr id="9" name="Rectangle 8"/>
          <p:cNvSpPr/>
          <p:nvPr/>
        </p:nvSpPr>
        <p:spPr>
          <a:xfrm>
            <a:off x="7165848" y="4343399"/>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a:buNone/>
              <a:defRPr sz="1400"/>
            </a:lvl1pPr>
          </a:lstStyle>
          <a:p>
            <a:endParaRPr lang="en-US"/>
          </a:p>
        </p:txBody>
      </p:sp>
      <p:sp>
        <p:nvSpPr>
          <p:cNvPr id="28" name="Text Placeholder 25"/>
          <p:cNvSpPr>
            <a:spLocks noGrp="1"/>
          </p:cNvSpPr>
          <p:nvPr>
            <p:ph type="body" sz="quarter" idx="15" hasCustomPrompt="1"/>
          </p:nvPr>
        </p:nvSpPr>
        <p:spPr>
          <a:xfrm>
            <a:off x="457200" y="2891409"/>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[Enter a caption for your photo]</a:t>
            </a:r>
          </a:p>
        </p:txBody>
      </p:sp>
      <p:sp>
        <p:nvSpPr>
          <p:cNvPr id="27" name="Text Placeholder 25"/>
          <p:cNvSpPr>
            <a:spLocks noGrp="1"/>
          </p:cNvSpPr>
          <p:nvPr>
            <p:ph type="body" sz="quarter" idx="14" hasCustomPrompt="1"/>
          </p:nvPr>
        </p:nvSpPr>
        <p:spPr>
          <a:xfrm>
            <a:off x="457200" y="3241167"/>
            <a:ext cx="2428875" cy="4572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How do you get started with this template?</a:t>
            </a:r>
          </a:p>
        </p:txBody>
      </p:sp>
      <p:sp>
        <p:nvSpPr>
          <p:cNvPr id="26" name="Text Placeholder 25"/>
          <p:cNvSpPr>
            <a:spLocks noGrp="1"/>
          </p:cNvSpPr>
          <p:nvPr>
            <p:ph type="body" sz="quarter" idx="13" hasCustomPrompt="1"/>
          </p:nvPr>
        </p:nvSpPr>
        <p:spPr>
          <a:xfrm>
            <a:off x="457199" y="3677412"/>
            <a:ext cx="2428875" cy="40881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can use this fresh, professional brochure just as is or easily customize it.</a:t>
            </a:r>
          </a:p>
        </p:txBody>
      </p:sp>
      <p:sp>
        <p:nvSpPr>
          <p:cNvPr id="23" name="Text Placeholder 22"/>
          <p:cNvSpPr>
            <a:spLocks noGrp="1"/>
          </p:cNvSpPr>
          <p:nvPr>
            <p:ph type="body" sz="quarter" idx="12" hasCustomPrompt="1"/>
          </p:nvPr>
        </p:nvSpPr>
        <p:spPr>
          <a:xfrm>
            <a:off x="457200" y="4152901"/>
            <a:ext cx="2428875" cy="3162299"/>
          </a:xfrm>
        </p:spPr>
        <p:txBody>
          <a:bodyPr>
            <a:noAutofit/>
          </a:bodyPr>
          <a:lstStyle>
            <a:lvl1pPr marL="182880" indent="-182880">
              <a:lnSpc>
                <a:spcPct val="120000"/>
              </a:lnSpc>
              <a:spcBef>
                <a:spcPts val="1000"/>
              </a:spcBef>
              <a:defRPr sz="800" baseline="0"/>
            </a:lvl1pPr>
            <a:lvl2pPr marL="228600" indent="-114300">
              <a:lnSpc>
                <a:spcPct val="100000"/>
              </a:lnSpc>
              <a:spcBef>
                <a:spcPts val="800"/>
              </a:spcBef>
              <a:defRPr sz="900"/>
            </a:lvl2pPr>
            <a:lvl3pPr marL="342900" indent="-114300">
              <a:lnSpc>
                <a:spcPct val="100000"/>
              </a:lnSpc>
              <a:spcBef>
                <a:spcPts val="600"/>
              </a:spcBef>
              <a:defRPr sz="800"/>
            </a:lvl3pPr>
            <a:lvl4pPr marL="457200" indent="-114300">
              <a:lnSpc>
                <a:spcPct val="100000"/>
              </a:lnSpc>
              <a:spcBef>
                <a:spcPts val="600"/>
              </a:spcBef>
              <a:defRPr sz="700"/>
            </a:lvl4pPr>
            <a:lvl5pPr marL="571500" indent="-114300">
              <a:lnSpc>
                <a:spcPct val="100000"/>
              </a:lnSpc>
              <a:spcBef>
                <a:spcPts val="600"/>
              </a:spcBef>
              <a:defRPr sz="700"/>
            </a:lvl5pPr>
          </a:lstStyle>
          <a:p>
            <a:pPr lvl="0"/>
            <a:r>
              <a:rPr lang="en-US" dirty="0"/>
              <a:t>We’ve included a few tips throughout the template to help you get started.</a:t>
            </a:r>
            <a:br>
              <a:rPr lang="en-US" dirty="0"/>
            </a:br>
            <a:r>
              <a:rPr lang="en-US" dirty="0"/>
              <a:t>To replace any tip text (such as this) with your own, just select it and enter your own.</a:t>
            </a:r>
            <a:br>
              <a:rPr lang="en-US" dirty="0"/>
            </a:br>
            <a:r>
              <a:rPr lang="en-US" dirty="0"/>
              <a:t>To replace photos in the brochure, select an image and delete it. Then use the Insert Picture icon in the placeholder to insert your own.</a:t>
            </a:r>
            <a:br>
              <a:rPr lang="en-US" dirty="0"/>
            </a:br>
            <a:r>
              <a:rPr lang="en-US" dirty="0"/>
              <a:t>To change the logo to your own, select  the picture “replace with LOGO” and choose Change Picture on the Picture Tools Format tab.</a:t>
            </a:r>
          </a:p>
        </p:txBody>
      </p:sp>
      <p:sp>
        <p:nvSpPr>
          <p:cNvPr id="29" name="Text Placeholder 25"/>
          <p:cNvSpPr>
            <a:spLocks noGrp="1"/>
          </p:cNvSpPr>
          <p:nvPr>
            <p:ph type="body" sz="quarter" idx="16" hasCustomPrompt="1"/>
          </p:nvPr>
        </p:nvSpPr>
        <p:spPr>
          <a:xfrm>
            <a:off x="3813820" y="609600"/>
            <a:ext cx="2428875" cy="457200"/>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Who We Are</a:t>
            </a:r>
          </a:p>
        </p:txBody>
      </p:sp>
      <p:sp>
        <p:nvSpPr>
          <p:cNvPr id="30" name="Text Placeholder 25"/>
          <p:cNvSpPr>
            <a:spLocks noGrp="1"/>
          </p:cNvSpPr>
          <p:nvPr>
            <p:ph type="body" sz="quarter" idx="17" hasCustomPrompt="1"/>
          </p:nvPr>
        </p:nvSpPr>
        <p:spPr>
          <a:xfrm>
            <a:off x="3813820" y="1082040"/>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About Us</a:t>
            </a:r>
          </a:p>
        </p:txBody>
      </p:sp>
      <p:sp>
        <p:nvSpPr>
          <p:cNvPr id="45" name="Text Placeholder 25"/>
          <p:cNvSpPr>
            <a:spLocks noGrp="1"/>
          </p:cNvSpPr>
          <p:nvPr>
            <p:ph type="body" sz="quarter" idx="24" hasCustomPrompt="1"/>
          </p:nvPr>
        </p:nvSpPr>
        <p:spPr>
          <a:xfrm>
            <a:off x="3813820" y="1342644"/>
            <a:ext cx="2428875" cy="880809"/>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This is the place for your ‘elevator pitch.’ If you only had a few seconds to pitch your products or services to someone what would you say?</a:t>
            </a:r>
          </a:p>
        </p:txBody>
      </p:sp>
      <p:sp>
        <p:nvSpPr>
          <p:cNvPr id="32" name="Text Placeholder 25"/>
          <p:cNvSpPr>
            <a:spLocks noGrp="1"/>
          </p:cNvSpPr>
          <p:nvPr>
            <p:ph type="body" sz="quarter" idx="19" hasCustomPrompt="1"/>
          </p:nvPr>
        </p:nvSpPr>
        <p:spPr>
          <a:xfrm>
            <a:off x="3813820" y="2287906"/>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Contact Us</a:t>
            </a:r>
          </a:p>
        </p:txBody>
      </p:sp>
      <p:sp>
        <p:nvSpPr>
          <p:cNvPr id="33" name="Text Placeholder 25"/>
          <p:cNvSpPr>
            <a:spLocks noGrp="1"/>
          </p:cNvSpPr>
          <p:nvPr>
            <p:ph type="body" sz="quarter" idx="20" hasCustomPrompt="1"/>
          </p:nvPr>
        </p:nvSpPr>
        <p:spPr>
          <a:xfrm>
            <a:off x="3813820" y="2538985"/>
            <a:ext cx="2428875" cy="670940"/>
          </a:xfrm>
        </p:spPr>
        <p:txBody>
          <a:bodyPr>
            <a:noAutofit/>
          </a:bodyPr>
          <a:lstStyle>
            <a:lvl1pPr marL="0" indent="0">
              <a:lnSpc>
                <a:spcPct val="10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Phone: [Telephone]</a:t>
            </a:r>
            <a:br>
              <a:rPr lang="en-US" sz="1000" b="0" cap="none" baseline="0" dirty="0">
                <a:solidFill>
                  <a:schemeClr val="tx1"/>
                </a:solidFill>
                <a:latin typeface="+mn-lt"/>
              </a:rPr>
            </a:br>
            <a:r>
              <a:rPr lang="en-US" sz="1000" b="0" cap="none" baseline="0" dirty="0">
                <a:solidFill>
                  <a:schemeClr val="tx1"/>
                </a:solidFill>
                <a:latin typeface="+mn-lt"/>
              </a:rPr>
              <a:t>Email: [Email address]</a:t>
            </a:r>
            <a:br>
              <a:rPr lang="en-US" sz="1000" b="0" cap="none" baseline="0" dirty="0">
                <a:solidFill>
                  <a:schemeClr val="tx1"/>
                </a:solidFill>
                <a:latin typeface="+mn-lt"/>
              </a:rPr>
            </a:br>
            <a:r>
              <a:rPr lang="en-US" sz="1000" b="0" cap="none" baseline="0" dirty="0">
                <a:solidFill>
                  <a:schemeClr val="tx1"/>
                </a:solidFill>
                <a:latin typeface="+mn-lt"/>
              </a:rPr>
              <a:t>Web: [Web address]</a:t>
            </a:r>
          </a:p>
        </p:txBody>
      </p:sp>
      <p:sp>
        <p:nvSpPr>
          <p:cNvPr id="34" name="Text Placeholder 25"/>
          <p:cNvSpPr>
            <a:spLocks noGrp="1"/>
          </p:cNvSpPr>
          <p:nvPr>
            <p:ph type="body" sz="quarter" idx="21" hasCustomPrompt="1"/>
          </p:nvPr>
        </p:nvSpPr>
        <p:spPr>
          <a:xfrm>
            <a:off x="4746624" y="6711251"/>
            <a:ext cx="1508125" cy="292418"/>
          </a:xfrm>
        </p:spPr>
        <p:txBody>
          <a:bodyPr anchor="b">
            <a:noAutofit/>
          </a:bodyPr>
          <a:lstStyle>
            <a:lvl1pPr marL="0" indent="0">
              <a:lnSpc>
                <a:spcPct val="90000"/>
              </a:lnSpc>
              <a:spcBef>
                <a:spcPts val="0"/>
              </a:spcBef>
              <a:buNone/>
              <a:defRPr sz="1000" b="1" cap="all"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[company name]</a:t>
            </a:r>
          </a:p>
        </p:txBody>
      </p:sp>
      <p:sp>
        <p:nvSpPr>
          <p:cNvPr id="37" name="Text Placeholder 36"/>
          <p:cNvSpPr>
            <a:spLocks noGrp="1"/>
          </p:cNvSpPr>
          <p:nvPr>
            <p:ph type="body" sz="quarter" idx="22" hasCustomPrompt="1"/>
          </p:nvPr>
        </p:nvSpPr>
        <p:spPr>
          <a:xfrm>
            <a:off x="4746624" y="7004304"/>
            <a:ext cx="1508125" cy="310896"/>
          </a:xfrm>
        </p:spPr>
        <p:txBody>
          <a:bodyPr>
            <a:noAutofit/>
          </a:bodyPr>
          <a:lstStyle>
            <a:lvl1pPr marL="0" indent="0">
              <a:lnSpc>
                <a:spcPct val="120000"/>
              </a:lnSpc>
              <a:spcBef>
                <a:spcPts val="0"/>
              </a:spcBef>
              <a:buNone/>
              <a:defRPr sz="800" baseline="0"/>
            </a:lvl1pPr>
            <a:lvl2pPr marL="0" indent="0">
              <a:defRPr sz="800"/>
            </a:lvl2pPr>
            <a:lvl3pPr marL="0" indent="0">
              <a:defRPr sz="800"/>
            </a:lvl3pPr>
            <a:lvl4pPr marL="0" indent="0">
              <a:defRPr sz="800"/>
            </a:lvl4pPr>
            <a:lvl5pPr marL="0" indent="0">
              <a:defRPr sz="800"/>
            </a:lvl5pPr>
          </a:lstStyle>
          <a:p>
            <a:pPr lvl="0"/>
            <a:r>
              <a:rPr lang="en-US" dirty="0"/>
              <a:t>[Address]</a:t>
            </a:r>
            <a:br>
              <a:rPr lang="en-US" dirty="0"/>
            </a:br>
            <a:r>
              <a:rPr lang="en-US" dirty="0"/>
              <a:t>[City, ST ZIP Code]</a:t>
            </a:r>
          </a:p>
        </p:txBody>
      </p:sp>
      <p:sp>
        <p:nvSpPr>
          <p:cNvPr id="12" name="Picture Placeholder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a:buNone/>
              <a:defRPr sz="1400"/>
            </a:lvl1pPr>
          </a:lstStyle>
          <a:p>
            <a:endParaRPr lang="en-US"/>
          </a:p>
        </p:txBody>
      </p:sp>
      <p:sp>
        <p:nvSpPr>
          <p:cNvPr id="10" name="Title 9"/>
          <p:cNvSpPr>
            <a:spLocks noGrp="1"/>
          </p:cNvSpPr>
          <p:nvPr>
            <p:ph type="title" hasCustomPrompt="1"/>
          </p:nvPr>
        </p:nvSpPr>
        <p:spPr>
          <a:xfrm>
            <a:off x="7322344" y="4498848"/>
            <a:ext cx="2088832" cy="822960"/>
          </a:xfrm>
        </p:spPr>
        <p:txBody>
          <a:bodyPr>
            <a:normAutofit/>
          </a:bodyPr>
          <a:lstStyle>
            <a:lvl1pPr>
              <a:lnSpc>
                <a:spcPct val="85000"/>
              </a:lnSpc>
              <a:defRPr sz="2800" b="1" cap="all" baseline="0">
                <a:solidFill>
                  <a:schemeClr val="bg1"/>
                </a:solidFill>
              </a:defRPr>
            </a:lvl1pPr>
          </a:lstStyle>
          <a:p>
            <a:r>
              <a:rPr lang="en-US" dirty="0"/>
              <a:t>Company name</a:t>
            </a:r>
          </a:p>
        </p:txBody>
      </p:sp>
      <p:sp>
        <p:nvSpPr>
          <p:cNvPr id="40" name="Text Placeholder 25"/>
          <p:cNvSpPr>
            <a:spLocks noGrp="1"/>
          </p:cNvSpPr>
          <p:nvPr>
            <p:ph type="body" sz="quarter" idx="23" hasCustomPrompt="1"/>
          </p:nvPr>
        </p:nvSpPr>
        <p:spPr>
          <a:xfrm>
            <a:off x="7322344" y="6624978"/>
            <a:ext cx="2088833" cy="439651"/>
          </a:xfrm>
        </p:spPr>
        <p:txBody>
          <a:bodyPr>
            <a:noAutofit/>
          </a:bodyPr>
          <a:lstStyle>
            <a:lvl1pPr marL="0" indent="0">
              <a:lnSpc>
                <a:spcPct val="100000"/>
              </a:lnSpc>
              <a:spcBef>
                <a:spcPts val="0"/>
              </a:spcBef>
              <a:buNone/>
              <a:defRPr sz="1300" b="0" i="1" baseline="0">
                <a:solidFill>
                  <a:schemeClr val="bg1"/>
                </a:solidFill>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[Brochure subtitle or company tagline.]</a:t>
            </a:r>
          </a:p>
        </p:txBody>
      </p:sp>
    </p:spTree>
    <p:extLst>
      <p:ext uri="{BB962C8B-B14F-4D97-AF65-F5344CB8AC3E}">
        <p14:creationId xmlns:p14="http://schemas.microsoft.com/office/powerpoint/2010/main" val="478386529"/>
      </p:ext>
    </p:extLst>
  </p:cSld>
  <p:clrMapOvr>
    <a:masterClrMapping/>
  </p:clrMapOvr>
  <p:extLst>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side">
    <p:spTree>
      <p:nvGrpSpPr>
        <p:cNvPr id="1" name=""/>
        <p:cNvGrpSpPr/>
        <p:nvPr/>
      </p:nvGrpSpPr>
      <p:grpSpPr>
        <a:xfrm>
          <a:off x="0" y="0"/>
          <a:ext cx="0" cy="0"/>
          <a:chOff x="0" y="0"/>
          <a:chExt cx="0" cy="0"/>
        </a:xfrm>
      </p:grpSpPr>
      <p:cxnSp>
        <p:nvCxnSpPr>
          <p:cNvPr id="19" name="Straight Connector 18"/>
          <p:cNvCxnSpPr/>
          <p:nvPr/>
        </p:nvCxnSpPr>
        <p:spPr>
          <a:xfrm>
            <a:off x="3813048"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13048"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5"/>
          <p:cNvSpPr>
            <a:spLocks noGrp="1"/>
          </p:cNvSpPr>
          <p:nvPr>
            <p:ph type="body" sz="quarter" idx="14" hasCustomPrompt="1"/>
          </p:nvPr>
        </p:nvSpPr>
        <p:spPr>
          <a:xfrm>
            <a:off x="457200" y="5113295"/>
            <a:ext cx="2428875" cy="248151"/>
          </a:xfrm>
        </p:spPr>
        <p:txBody>
          <a:bodyPr anchor="b">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Here are a couple of ideas…</a:t>
            </a:r>
          </a:p>
        </p:txBody>
      </p:sp>
      <p:sp>
        <p:nvSpPr>
          <p:cNvPr id="29" name="Text Placeholder 25"/>
          <p:cNvSpPr>
            <a:spLocks noGrp="1"/>
          </p:cNvSpPr>
          <p:nvPr>
            <p:ph type="body" sz="quarter" idx="16" hasCustomPrompt="1"/>
          </p:nvPr>
        </p:nvSpPr>
        <p:spPr>
          <a:xfrm>
            <a:off x="457200" y="4386248"/>
            <a:ext cx="2428875" cy="609271"/>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What do you include in a brochure?</a:t>
            </a:r>
          </a:p>
        </p:txBody>
      </p:sp>
      <p:sp>
        <p:nvSpPr>
          <p:cNvPr id="13" name="Picture Placeholder 11"/>
          <p:cNvSpPr>
            <a:spLocks noGrp="1"/>
          </p:cNvSpPr>
          <p:nvPr>
            <p:ph type="pic" sz="quarter" idx="11"/>
          </p:nvPr>
        </p:nvSpPr>
        <p:spPr>
          <a:xfrm>
            <a:off x="457200" y="457200"/>
            <a:ext cx="2428875" cy="3657600"/>
          </a:xfrm>
          <a:solidFill>
            <a:schemeClr val="bg2"/>
          </a:solidFill>
        </p:spPr>
        <p:txBody>
          <a:bodyPr tIns="274320">
            <a:normAutofit/>
          </a:bodyPr>
          <a:lstStyle>
            <a:lvl1pPr marL="0" indent="0" algn="ctr">
              <a:buNone/>
              <a:defRPr sz="1400"/>
            </a:lvl1pPr>
          </a:lstStyle>
          <a:p>
            <a:endParaRPr lang="en-US"/>
          </a:p>
        </p:txBody>
      </p:sp>
      <p:sp>
        <p:nvSpPr>
          <p:cNvPr id="26" name="Text Placeholder 25"/>
          <p:cNvSpPr>
            <a:spLocks noGrp="1"/>
          </p:cNvSpPr>
          <p:nvPr>
            <p:ph type="body" sz="quarter" idx="13" hasCustomPrompt="1"/>
          </p:nvPr>
        </p:nvSpPr>
        <p:spPr>
          <a:xfrm>
            <a:off x="457199" y="5399546"/>
            <a:ext cx="2428875" cy="1915653"/>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This spot would be perfect for a mission statement. You might use the right side of the page to summarize how you stand out from the crowd and use the center for a brief success story.</a:t>
            </a:r>
            <a:br>
              <a:rPr lang="en-US" dirty="0"/>
            </a:br>
            <a:r>
              <a:rPr lang="en-US" dirty="0"/>
              <a:t>(And be sure to pick photos that show off what your company does best. Pictures should always dress to impress.)</a:t>
            </a:r>
          </a:p>
        </p:txBody>
      </p:sp>
      <p:sp>
        <p:nvSpPr>
          <p:cNvPr id="30" name="Text Placeholder 25"/>
          <p:cNvSpPr>
            <a:spLocks noGrp="1"/>
          </p:cNvSpPr>
          <p:nvPr>
            <p:ph type="body" sz="quarter" idx="17" hasCustomPrompt="1"/>
          </p:nvPr>
        </p:nvSpPr>
        <p:spPr>
          <a:xfrm>
            <a:off x="3813820" y="549148"/>
            <a:ext cx="2428875" cy="454152"/>
          </a:xfrm>
        </p:spPr>
        <p:txBody>
          <a:bodyPr anchor="b">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 document that looks this good has to be difficult to format?</a:t>
            </a:r>
          </a:p>
        </p:txBody>
      </p:sp>
      <p:sp>
        <p:nvSpPr>
          <p:cNvPr id="31" name="Text Placeholder 25"/>
          <p:cNvSpPr>
            <a:spLocks noGrp="1"/>
          </p:cNvSpPr>
          <p:nvPr>
            <p:ph type="body" sz="quarter" idx="18" hasCustomPrompt="1"/>
          </p:nvPr>
        </p:nvSpPr>
        <p:spPr>
          <a:xfrm>
            <a:off x="3813820" y="1066800"/>
            <a:ext cx="2428875" cy="68580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again! The placeholders in this brochure are already formatted for you.</a:t>
            </a:r>
          </a:p>
        </p:txBody>
      </p:sp>
      <p:sp>
        <p:nvSpPr>
          <p:cNvPr id="18" name="Text Placeholder 25"/>
          <p:cNvSpPr>
            <a:spLocks noGrp="1"/>
          </p:cNvSpPr>
          <p:nvPr>
            <p:ph type="body" sz="quarter" idx="23" hasCustomPrompt="1"/>
          </p:nvPr>
        </p:nvSpPr>
        <p:spPr>
          <a:xfrm>
            <a:off x="3813820" y="1994810"/>
            <a:ext cx="2428875" cy="1384504"/>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be shy! Show them how fabulous you are! This is a great spot for a glowing testimonial.”</a:t>
            </a:r>
          </a:p>
        </p:txBody>
      </p:sp>
      <p:sp>
        <p:nvSpPr>
          <p:cNvPr id="32" name="Text Placeholder 25"/>
          <p:cNvSpPr>
            <a:spLocks noGrp="1"/>
          </p:cNvSpPr>
          <p:nvPr>
            <p:ph type="body" sz="quarter" idx="19" hasCustomPrompt="1"/>
          </p:nvPr>
        </p:nvSpPr>
        <p:spPr>
          <a:xfrm>
            <a:off x="3813820" y="3583214"/>
            <a:ext cx="2428875" cy="459692"/>
          </a:xfrm>
        </p:spPr>
        <p:txBody>
          <a:bodyPr anchor="b">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Get the exact results you want</a:t>
            </a:r>
          </a:p>
        </p:txBody>
      </p:sp>
      <p:sp>
        <p:nvSpPr>
          <p:cNvPr id="21" name="Text Placeholder 25"/>
          <p:cNvSpPr>
            <a:spLocks noGrp="1"/>
          </p:cNvSpPr>
          <p:nvPr>
            <p:ph type="body" sz="quarter" idx="24" hasCustomPrompt="1"/>
          </p:nvPr>
        </p:nvSpPr>
        <p:spPr>
          <a:xfrm>
            <a:off x="3813820" y="4106980"/>
            <a:ext cx="2428875" cy="844959"/>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Enter your own text to make your company and services shine!</a:t>
            </a:r>
          </a:p>
        </p:txBody>
      </p:sp>
      <p:sp>
        <p:nvSpPr>
          <p:cNvPr id="22" name="Text Placeholder 25"/>
          <p:cNvSpPr>
            <a:spLocks noGrp="1"/>
          </p:cNvSpPr>
          <p:nvPr>
            <p:ph type="body" sz="quarter" idx="25" hasCustomPrompt="1"/>
          </p:nvPr>
        </p:nvSpPr>
        <p:spPr>
          <a:xfrm>
            <a:off x="3813820" y="4974409"/>
            <a:ext cx="2428875" cy="456547"/>
          </a:xfrm>
        </p:spPr>
        <p:txBody>
          <a:bodyPr anchor="b">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Need more placeholders?</a:t>
            </a:r>
          </a:p>
        </p:txBody>
      </p:sp>
      <p:sp>
        <p:nvSpPr>
          <p:cNvPr id="24" name="Text Placeholder 25"/>
          <p:cNvSpPr>
            <a:spLocks noGrp="1"/>
          </p:cNvSpPr>
          <p:nvPr>
            <p:ph type="body" sz="quarter" idx="26" hasCustomPrompt="1"/>
          </p:nvPr>
        </p:nvSpPr>
        <p:spPr>
          <a:xfrm>
            <a:off x="3813820" y="5494568"/>
            <a:ext cx="2428875" cy="771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No problem! Just copy one of these and drag it into place.</a:t>
            </a:r>
          </a:p>
        </p:txBody>
      </p:sp>
      <p:sp>
        <p:nvSpPr>
          <p:cNvPr id="12" name="Picture Placeholder 11"/>
          <p:cNvSpPr>
            <a:spLocks noGrp="1"/>
          </p:cNvSpPr>
          <p:nvPr>
            <p:ph type="pic" sz="quarter" idx="10"/>
          </p:nvPr>
        </p:nvSpPr>
        <p:spPr>
          <a:xfrm>
            <a:off x="7165975" y="457200"/>
            <a:ext cx="2428875" cy="1600200"/>
          </a:xfrm>
          <a:solidFill>
            <a:schemeClr val="bg2"/>
          </a:solidFill>
        </p:spPr>
        <p:txBody>
          <a:bodyPr tIns="274320">
            <a:normAutofit/>
          </a:bodyPr>
          <a:lstStyle>
            <a:lvl1pPr marL="0" indent="0" algn="ctr">
              <a:buNone/>
              <a:defRPr sz="1400"/>
            </a:lvl1pPr>
          </a:lstStyle>
          <a:p>
            <a:endParaRPr lang="en-US"/>
          </a:p>
        </p:txBody>
      </p:sp>
      <p:sp>
        <p:nvSpPr>
          <p:cNvPr id="28" name="Text Placeholder 25"/>
          <p:cNvSpPr>
            <a:spLocks noGrp="1"/>
          </p:cNvSpPr>
          <p:nvPr>
            <p:ph type="body" sz="quarter" idx="15" hasCustomPrompt="1"/>
          </p:nvPr>
        </p:nvSpPr>
        <p:spPr>
          <a:xfrm>
            <a:off x="7165975" y="2221894"/>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5" name="Text Placeholder 25"/>
          <p:cNvSpPr>
            <a:spLocks noGrp="1"/>
          </p:cNvSpPr>
          <p:nvPr>
            <p:ph type="body" sz="quarter" idx="27" hasCustomPrompt="1"/>
          </p:nvPr>
        </p:nvSpPr>
        <p:spPr>
          <a:xfrm>
            <a:off x="7172325" y="2530613"/>
            <a:ext cx="2428875" cy="73303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forget to include some specifics about what you offer, and how you differ from the competition.</a:t>
            </a:r>
          </a:p>
        </p:txBody>
      </p:sp>
      <p:sp>
        <p:nvSpPr>
          <p:cNvPr id="35" name="Text Placeholder 25"/>
          <p:cNvSpPr>
            <a:spLocks noGrp="1"/>
          </p:cNvSpPr>
          <p:nvPr>
            <p:ph type="body" sz="quarter" idx="28" hasCustomPrompt="1"/>
          </p:nvPr>
        </p:nvSpPr>
        <p:spPr>
          <a:xfrm>
            <a:off x="7172325" y="3288858"/>
            <a:ext cx="2428875" cy="210899"/>
          </a:xfrm>
        </p:spPr>
        <p:txBody>
          <a:bodyPr anchor="b">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Our Products and Services</a:t>
            </a:r>
          </a:p>
        </p:txBody>
      </p:sp>
      <p:sp>
        <p:nvSpPr>
          <p:cNvPr id="36" name="Text Placeholder 25"/>
          <p:cNvSpPr>
            <a:spLocks noGrp="1"/>
          </p:cNvSpPr>
          <p:nvPr>
            <p:ph type="body" sz="quarter" idx="29" hasCustomPrompt="1"/>
          </p:nvPr>
        </p:nvSpPr>
        <p:spPr>
          <a:xfrm>
            <a:off x="7172325" y="3552470"/>
            <a:ext cx="2428875" cy="376273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could include a bulleted list of products, services, or major benefits of working with your company. Or just summarize your finer points in a few concise paragraphs.</a:t>
            </a:r>
            <a:br>
              <a:rPr lang="en-US" dirty="0"/>
            </a:br>
            <a:r>
              <a:rPr lang="en-US" dirty="0"/>
              <a:t>We know you could go on for hours about how great your business is. (And we don’t blame you—you’re amazing!) Just remember that this is marketing—if you want to grab their attention, keep it brief, friendly, and readable.</a:t>
            </a:r>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09"/>
            <a:ext cx="8675370" cy="1502305"/>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4"/>
            <a:ext cx="2703195"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5F272CD0-8AE2-403D-BC5A-E9768D13DA7F}" type="datetimeFigureOut">
              <a:rPr lang="en-US" smtClean="0"/>
              <a:t>6/13/2019</a:t>
            </a:fld>
            <a:endParaRPr lang="en-US"/>
          </a:p>
        </p:txBody>
      </p:sp>
      <p:sp>
        <p:nvSpPr>
          <p:cNvPr id="5" name="Footer Placeholder 4"/>
          <p:cNvSpPr>
            <a:spLocks noGrp="1"/>
          </p:cNvSpPr>
          <p:nvPr>
            <p:ph type="ftr" sz="quarter" idx="3"/>
          </p:nvPr>
        </p:nvSpPr>
        <p:spPr>
          <a:xfrm>
            <a:off x="3834765" y="7203864"/>
            <a:ext cx="238887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663690" y="7203864"/>
            <a:ext cx="2703195"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A2D45621-FB72-491B-A41E-B21F020BD976}" type="slidenum">
              <a:rPr lang="en-US" smtClean="0"/>
              <a:t>‹#›</a:t>
            </a:fld>
            <a:endParaRPr lang="en-US"/>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80" rtl="0" eaLnBrk="1" latinLnBrk="0" hangingPunct="1">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ct val="30000"/>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ct val="30000"/>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ct val="30000"/>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fortresspreparedness@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p:cNvSpPr>
            <a:spLocks noGrp="1"/>
          </p:cNvSpPr>
          <p:nvPr>
            <p:ph type="body" sz="quarter" idx="14"/>
          </p:nvPr>
        </p:nvSpPr>
        <p:spPr>
          <a:xfrm>
            <a:off x="466723" y="3124200"/>
            <a:ext cx="2428875" cy="188343"/>
          </a:xfrm>
        </p:spPr>
        <p:txBody>
          <a:bodyPr/>
          <a:lstStyle/>
          <a:p>
            <a:r>
              <a:rPr lang="en-US" dirty="0"/>
              <a:t>Background:</a:t>
            </a:r>
          </a:p>
        </p:txBody>
      </p:sp>
      <p:sp>
        <p:nvSpPr>
          <p:cNvPr id="22" name="Text Placeholder 21"/>
          <p:cNvSpPr>
            <a:spLocks noGrp="1"/>
          </p:cNvSpPr>
          <p:nvPr>
            <p:ph type="body" sz="quarter" idx="13"/>
          </p:nvPr>
        </p:nvSpPr>
        <p:spPr>
          <a:xfrm>
            <a:off x="457199" y="3312543"/>
            <a:ext cx="2428875" cy="560131"/>
          </a:xfrm>
        </p:spPr>
        <p:txBody>
          <a:bodyPr/>
          <a:lstStyle/>
          <a:p>
            <a:r>
              <a:rPr lang="en-US" sz="800" b="1" dirty="0"/>
              <a:t>Mr. Dotson has been involved in major weapons of mass destruction and incident command system-300 &amp; 400 training projects at; Denver Police Academy, Los Angeles Police Academy, Seattle Police Academy, Chicago Fire Academy, Fort Knox, Fort McCoy and Fort Grayling. </a:t>
            </a:r>
          </a:p>
          <a:p>
            <a:pPr lvl="0"/>
            <a:endParaRPr lang="en-US" sz="800" b="1" dirty="0"/>
          </a:p>
        </p:txBody>
      </p:sp>
      <p:sp>
        <p:nvSpPr>
          <p:cNvPr id="21" name="Text Placeholder 20"/>
          <p:cNvSpPr>
            <a:spLocks noGrp="1"/>
          </p:cNvSpPr>
          <p:nvPr>
            <p:ph type="body" sz="quarter" idx="12"/>
          </p:nvPr>
        </p:nvSpPr>
        <p:spPr>
          <a:xfrm>
            <a:off x="457200" y="4419597"/>
            <a:ext cx="2428875" cy="2895603"/>
          </a:xfrm>
        </p:spPr>
        <p:txBody>
          <a:bodyPr/>
          <a:lstStyle/>
          <a:p>
            <a:r>
              <a:rPr lang="en-US" sz="1000" i="1" dirty="0"/>
              <a:t>The owner of FPS has 30yrs of experience in hospital security, law enforcement, environment of care and joint commission’s standards. He is an instructor in active shooter response, martial arts/ self-defense, the national incident management system (NIMS), the incident command system (ISC) 300 &amp; 400, hazardous materials decontamination, weapons of mass destruction awareness and is a recognized trainer through the Indiana Law Enforcement Academy. In addition is a former training consultant for the Indiana Department of Homeland Security and the Center for Domestic Preparedness. </a:t>
            </a:r>
          </a:p>
          <a:p>
            <a:pPr lvl="0"/>
            <a:endParaRPr lang="en-US" i="1" dirty="0"/>
          </a:p>
        </p:txBody>
      </p:sp>
      <p:sp>
        <p:nvSpPr>
          <p:cNvPr id="25" name="Text Placeholder 24"/>
          <p:cNvSpPr>
            <a:spLocks noGrp="1"/>
          </p:cNvSpPr>
          <p:nvPr>
            <p:ph type="body" sz="quarter" idx="16"/>
          </p:nvPr>
        </p:nvSpPr>
        <p:spPr/>
        <p:txBody>
          <a:bodyPr/>
          <a:lstStyle/>
          <a:p>
            <a:endParaRPr lang="en-US" dirty="0">
              <a:latin typeface="+mn-lt"/>
            </a:endParaRPr>
          </a:p>
        </p:txBody>
      </p:sp>
      <p:sp>
        <p:nvSpPr>
          <p:cNvPr id="26" name="Text Placeholder 25"/>
          <p:cNvSpPr>
            <a:spLocks noGrp="1"/>
          </p:cNvSpPr>
          <p:nvPr>
            <p:ph type="body" sz="quarter" idx="17"/>
          </p:nvPr>
        </p:nvSpPr>
        <p:spPr/>
        <p:txBody>
          <a:bodyPr/>
          <a:lstStyle/>
          <a:p>
            <a:r>
              <a:rPr lang="en-US" dirty="0"/>
              <a:t>About Us</a:t>
            </a:r>
          </a:p>
        </p:txBody>
      </p:sp>
      <p:sp>
        <p:nvSpPr>
          <p:cNvPr id="65" name="Text Placeholder 64"/>
          <p:cNvSpPr>
            <a:spLocks noGrp="1"/>
          </p:cNvSpPr>
          <p:nvPr>
            <p:ph type="body" sz="quarter" idx="24"/>
          </p:nvPr>
        </p:nvSpPr>
        <p:spPr/>
        <p:txBody>
          <a:bodyPr/>
          <a:lstStyle/>
          <a:p>
            <a:r>
              <a:rPr lang="en-US" sz="1200" dirty="0"/>
              <a:t>Fortress Preparedness Services provides disaster preparedness guidance for businesses related to all man-made or natural disasters. Including risk assessments, emergency operations plans, policies, education and drills. </a:t>
            </a:r>
            <a:br>
              <a:rPr lang="en-US" sz="1200" dirty="0"/>
            </a:br>
            <a:endParaRPr lang="en-US" sz="1200" dirty="0"/>
          </a:p>
          <a:p>
            <a:endParaRPr lang="en-US" dirty="0"/>
          </a:p>
        </p:txBody>
      </p:sp>
      <p:sp>
        <p:nvSpPr>
          <p:cNvPr id="28" name="Text Placeholder 27"/>
          <p:cNvSpPr>
            <a:spLocks noGrp="1"/>
          </p:cNvSpPr>
          <p:nvPr>
            <p:ph type="body" sz="quarter" idx="19"/>
          </p:nvPr>
        </p:nvSpPr>
        <p:spPr>
          <a:xfrm>
            <a:off x="3813820" y="3312543"/>
            <a:ext cx="2428875" cy="269363"/>
          </a:xfrm>
        </p:spPr>
        <p:txBody>
          <a:bodyPr/>
          <a:lstStyle/>
          <a:p>
            <a:r>
              <a:rPr lang="en-US" dirty="0"/>
              <a:t>Contact Us</a:t>
            </a:r>
          </a:p>
        </p:txBody>
      </p:sp>
      <p:sp>
        <p:nvSpPr>
          <p:cNvPr id="29" name="Text Placeholder 28"/>
          <p:cNvSpPr>
            <a:spLocks noGrp="1"/>
          </p:cNvSpPr>
          <p:nvPr>
            <p:ph type="body" sz="quarter" idx="20"/>
          </p:nvPr>
        </p:nvSpPr>
        <p:spPr>
          <a:xfrm>
            <a:off x="3813820" y="3698367"/>
            <a:ext cx="2428875" cy="914401"/>
          </a:xfrm>
        </p:spPr>
        <p:txBody>
          <a:bodyPr/>
          <a:lstStyle/>
          <a:p>
            <a:r>
              <a:rPr lang="en-US" dirty="0"/>
              <a:t>Phone: 765-729-3502</a:t>
            </a:r>
          </a:p>
          <a:p>
            <a:r>
              <a:rPr lang="en-US" dirty="0"/>
              <a:t>Email: </a:t>
            </a:r>
            <a:r>
              <a:rPr lang="en-US" dirty="0">
                <a:hlinkClick r:id="rId3"/>
              </a:rPr>
              <a:t>fortresspreparedness@gmail.com</a:t>
            </a:r>
            <a:endParaRPr lang="en-US" dirty="0"/>
          </a:p>
          <a:p>
            <a:r>
              <a:rPr lang="en-US" dirty="0"/>
              <a:t>fortress-preparedness.com</a:t>
            </a:r>
          </a:p>
          <a:p>
            <a:endParaRPr lang="en-US" dirty="0"/>
          </a:p>
          <a:p>
            <a:r>
              <a:rPr lang="en-US" b="1" dirty="0"/>
              <a:t>Visit our website for on-line active shooter awareness training!</a:t>
            </a:r>
          </a:p>
          <a:p>
            <a:endParaRPr lang="en-US" dirty="0"/>
          </a:p>
        </p:txBody>
      </p:sp>
      <p:sp>
        <p:nvSpPr>
          <p:cNvPr id="30" name="Text Placeholder 29"/>
          <p:cNvSpPr>
            <a:spLocks noGrp="1"/>
          </p:cNvSpPr>
          <p:nvPr>
            <p:ph type="body" sz="quarter" idx="21"/>
          </p:nvPr>
        </p:nvSpPr>
        <p:spPr>
          <a:xfrm>
            <a:off x="3813820" y="6324600"/>
            <a:ext cx="1508125" cy="340741"/>
          </a:xfrm>
        </p:spPr>
        <p:txBody>
          <a:bodyPr/>
          <a:lstStyle/>
          <a:p>
            <a:r>
              <a:rPr lang="en-US" sz="1400" dirty="0"/>
              <a:t>Fortress Preparedness Services</a:t>
            </a:r>
          </a:p>
        </p:txBody>
      </p:sp>
      <p:sp>
        <p:nvSpPr>
          <p:cNvPr id="31" name="Text Placeholder 30"/>
          <p:cNvSpPr>
            <a:spLocks noGrp="1"/>
          </p:cNvSpPr>
          <p:nvPr>
            <p:ph type="body" sz="quarter" idx="22"/>
          </p:nvPr>
        </p:nvSpPr>
        <p:spPr>
          <a:xfrm>
            <a:off x="3813819" y="6665340"/>
            <a:ext cx="1508125" cy="802259"/>
          </a:xfrm>
        </p:spPr>
        <p:txBody>
          <a:bodyPr/>
          <a:lstStyle/>
          <a:p>
            <a:r>
              <a:rPr lang="en-US" sz="1400" dirty="0"/>
              <a:t>420 S. High St.</a:t>
            </a:r>
          </a:p>
          <a:p>
            <a:r>
              <a:rPr lang="en-US" sz="1400" dirty="0"/>
              <a:t>Suite 120</a:t>
            </a:r>
          </a:p>
          <a:p>
            <a:r>
              <a:rPr lang="en-US" sz="1400" dirty="0"/>
              <a:t>Muncie, IN 47305</a:t>
            </a:r>
          </a:p>
        </p:txBody>
      </p:sp>
      <p:sp>
        <p:nvSpPr>
          <p:cNvPr id="18" name="Title 17"/>
          <p:cNvSpPr>
            <a:spLocks noGrp="1"/>
          </p:cNvSpPr>
          <p:nvPr>
            <p:ph type="title"/>
          </p:nvPr>
        </p:nvSpPr>
        <p:spPr>
          <a:xfrm>
            <a:off x="7391400" y="4924421"/>
            <a:ext cx="2088832" cy="822960"/>
          </a:xfrm>
        </p:spPr>
        <p:txBody>
          <a:bodyPr>
            <a:normAutofit fontScale="90000"/>
          </a:bodyPr>
          <a:lstStyle/>
          <a:p>
            <a:r>
              <a:rPr lang="en-US" dirty="0"/>
              <a:t>Fortress Preparedness Services</a:t>
            </a:r>
          </a:p>
        </p:txBody>
      </p:sp>
      <p:sp>
        <p:nvSpPr>
          <p:cNvPr id="32" name="Text Placeholder 31"/>
          <p:cNvSpPr>
            <a:spLocks noGrp="1"/>
          </p:cNvSpPr>
          <p:nvPr>
            <p:ph type="body" sz="quarter" idx="23"/>
          </p:nvPr>
        </p:nvSpPr>
        <p:spPr>
          <a:xfrm>
            <a:off x="7322343" y="6665341"/>
            <a:ext cx="2088833" cy="439651"/>
          </a:xfrm>
        </p:spPr>
        <p:txBody>
          <a:bodyPr/>
          <a:lstStyle/>
          <a:p>
            <a:r>
              <a:rPr lang="en-US" dirty="0"/>
              <a:t>“If not us, then who”?</a:t>
            </a:r>
          </a:p>
        </p:txBody>
      </p:sp>
      <p:pic>
        <p:nvPicPr>
          <p:cNvPr id="17" name="Picture 16" descr="Replace with logo" title="Sample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6969" y="12479213"/>
            <a:ext cx="620229" cy="247429"/>
          </a:xfrm>
          <a:prstGeom prst="rect">
            <a:avLst/>
          </a:prstGeom>
        </p:spPr>
      </p:pic>
      <p:pic>
        <p:nvPicPr>
          <p:cNvPr id="3" name="Picture Placeholder 2"/>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20117" r="20117"/>
          <a:stretch>
            <a:fillRect/>
          </a:stretch>
        </p:blipFill>
        <p:spPr/>
      </p:pic>
      <p:sp>
        <p:nvSpPr>
          <p:cNvPr id="2" name="Text Placeholder 1"/>
          <p:cNvSpPr>
            <a:spLocks noGrp="1"/>
          </p:cNvSpPr>
          <p:nvPr>
            <p:ph type="body" sz="quarter" idx="15"/>
          </p:nvPr>
        </p:nvSpPr>
        <p:spPr/>
        <p:txBody>
          <a:bodyPr/>
          <a:lstStyle/>
          <a:p>
            <a:r>
              <a:rPr lang="en-US" dirty="0"/>
              <a:t>Jay Dotson- Owner and Senior Consultant</a:t>
            </a:r>
          </a:p>
        </p:txBody>
      </p:sp>
      <p:pic>
        <p:nvPicPr>
          <p:cNvPr id="51" name="Picture 2" descr="https://scontent-dfw1-1.xx.fbcdn.net/hphotos-xaf1/v/t1.0-9/10923593_1532681183646936_2889524700197788959_n.png?oh=89305b7ba3d109d14780146af33a4c21&amp;oe=56EB9BBC"/>
          <p:cNvPicPr>
            <a:picLocks noGrp="1" noChangeAspect="1" noChangeArrowheads="1"/>
          </p:cNvPicPr>
          <p:nvPr>
            <p:ph type="pic" sz="quarter" idx="10"/>
          </p:nvPr>
        </p:nvPicPr>
        <p:blipFill>
          <a:blip r:embed="rId6">
            <a:extLst>
              <a:ext uri="{28A0092B-C50C-407E-A947-70E740481C1C}">
                <a14:useLocalDpi xmlns:a14="http://schemas.microsoft.com/office/drawing/2010/main" val="0"/>
              </a:ext>
            </a:extLst>
          </a:blip>
          <a:srcRect l="16797" r="1679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https://scontent-dfw1-1.xx.fbcdn.net/hphotos-xaf1/v/t1.0-9/10923593_1532681183646936_2889524700197788959_n.png?oh=89305b7ba3d109d14780146af33a4c21&amp;oe=56EB9BB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8985" y="4960746"/>
            <a:ext cx="1062980" cy="914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25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457200" y="4905733"/>
            <a:ext cx="2428875" cy="199667"/>
          </a:xfrm>
        </p:spPr>
        <p:txBody>
          <a:bodyPr/>
          <a:lstStyle/>
          <a:p>
            <a:r>
              <a:rPr lang="en-US" dirty="0"/>
              <a:t>Who we Serve: </a:t>
            </a:r>
          </a:p>
        </p:txBody>
      </p:sp>
      <p:sp>
        <p:nvSpPr>
          <p:cNvPr id="7" name="Text Placeholder 6"/>
          <p:cNvSpPr>
            <a:spLocks noGrp="1"/>
          </p:cNvSpPr>
          <p:nvPr>
            <p:ph type="body" sz="quarter" idx="16"/>
          </p:nvPr>
        </p:nvSpPr>
        <p:spPr>
          <a:xfrm>
            <a:off x="457200" y="3886201"/>
            <a:ext cx="2428875" cy="685800"/>
          </a:xfrm>
        </p:spPr>
        <p:txBody>
          <a:bodyPr/>
          <a:lstStyle/>
          <a:p>
            <a:r>
              <a:rPr lang="en-US" sz="1800" dirty="0">
                <a:latin typeface="Goudy Old Style" panose="02020502050305020303" pitchFamily="18" charset="0"/>
              </a:rPr>
              <a:t>Specializing in Weapons  Specializing in Emergency Preparedness Programs  </a:t>
            </a:r>
          </a:p>
        </p:txBody>
      </p:sp>
      <p:sp>
        <p:nvSpPr>
          <p:cNvPr id="4" name="Text Placeholder 3"/>
          <p:cNvSpPr>
            <a:spLocks noGrp="1"/>
          </p:cNvSpPr>
          <p:nvPr>
            <p:ph type="body" sz="quarter" idx="13"/>
          </p:nvPr>
        </p:nvSpPr>
        <p:spPr>
          <a:xfrm>
            <a:off x="457199" y="5361446"/>
            <a:ext cx="2428875" cy="1953753"/>
          </a:xfrm>
        </p:spPr>
        <p:txBody>
          <a:bodyPr/>
          <a:lstStyle/>
          <a:p>
            <a:pPr marL="171450" lvl="0" indent="-171450">
              <a:buFont typeface="Arial" panose="020B0604020202020204" pitchFamily="34" charset="0"/>
              <a:buChar char="•"/>
            </a:pPr>
            <a:r>
              <a:rPr lang="en-US" dirty="0"/>
              <a:t>Industry/ Private Businesses</a:t>
            </a:r>
          </a:p>
          <a:p>
            <a:pPr marL="171450" lvl="0" indent="-171450">
              <a:buFont typeface="Arial" panose="020B0604020202020204" pitchFamily="34" charset="0"/>
              <a:buChar char="•"/>
            </a:pPr>
            <a:r>
              <a:rPr lang="en-US" dirty="0"/>
              <a:t>Hospitals- Emergency Preparedness/ Security Departments</a:t>
            </a:r>
          </a:p>
          <a:p>
            <a:pPr marL="171450" lvl="0" indent="-171450">
              <a:buFont typeface="Arial" panose="020B0604020202020204" pitchFamily="34" charset="0"/>
              <a:buChar char="•"/>
            </a:pPr>
            <a:r>
              <a:rPr lang="en-US" dirty="0"/>
              <a:t>Behavioral Care Facilities</a:t>
            </a:r>
          </a:p>
          <a:p>
            <a:pPr marL="171450" lvl="0" indent="-171450">
              <a:buFont typeface="Arial" panose="020B0604020202020204" pitchFamily="34" charset="0"/>
              <a:buChar char="•"/>
            </a:pPr>
            <a:r>
              <a:rPr lang="en-US" dirty="0"/>
              <a:t>Long-Term Care</a:t>
            </a:r>
          </a:p>
          <a:p>
            <a:pPr marL="171450" lvl="0" indent="-171450">
              <a:buFont typeface="Arial" panose="020B0604020202020204" pitchFamily="34" charset="0"/>
              <a:buChar char="•"/>
            </a:pPr>
            <a:r>
              <a:rPr lang="en-US" dirty="0"/>
              <a:t>Homecare Providers</a:t>
            </a:r>
          </a:p>
          <a:p>
            <a:pPr marL="171450" lvl="0" indent="-171450">
              <a:buFont typeface="Arial" panose="020B0604020202020204" pitchFamily="34" charset="0"/>
              <a:buChar char="•"/>
            </a:pPr>
            <a:r>
              <a:rPr lang="en-US" dirty="0"/>
              <a:t>Surgical Centers </a:t>
            </a:r>
          </a:p>
          <a:p>
            <a:pPr marL="171450" lvl="0" indent="-171450">
              <a:buFont typeface="Arial" panose="020B0604020202020204" pitchFamily="34" charset="0"/>
              <a:buChar char="•"/>
            </a:pPr>
            <a:r>
              <a:rPr lang="en-US" dirty="0"/>
              <a:t>Schools/ Universities </a:t>
            </a:r>
          </a:p>
          <a:p>
            <a:pPr lvl="0"/>
            <a:endParaRPr lang="en-US" dirty="0"/>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p:txBody>
      </p:sp>
      <p:sp>
        <p:nvSpPr>
          <p:cNvPr id="8" name="Text Placeholder 7"/>
          <p:cNvSpPr>
            <a:spLocks noGrp="1"/>
          </p:cNvSpPr>
          <p:nvPr>
            <p:ph type="body" sz="quarter" idx="17"/>
          </p:nvPr>
        </p:nvSpPr>
        <p:spPr>
          <a:xfrm>
            <a:off x="3813820" y="304800"/>
            <a:ext cx="2428875" cy="296572"/>
          </a:xfrm>
        </p:spPr>
        <p:txBody>
          <a:bodyPr/>
          <a:lstStyle/>
          <a:p>
            <a:pPr lvl="0"/>
            <a:r>
              <a:rPr lang="en-US" dirty="0"/>
              <a:t>Best Practices</a:t>
            </a:r>
          </a:p>
        </p:txBody>
      </p:sp>
      <p:sp>
        <p:nvSpPr>
          <p:cNvPr id="9" name="Text Placeholder 8"/>
          <p:cNvSpPr>
            <a:spLocks noGrp="1"/>
          </p:cNvSpPr>
          <p:nvPr>
            <p:ph type="body" sz="quarter" idx="18"/>
          </p:nvPr>
        </p:nvSpPr>
        <p:spPr>
          <a:xfrm>
            <a:off x="3813820" y="726326"/>
            <a:ext cx="2428875" cy="742538"/>
          </a:xfrm>
        </p:spPr>
        <p:txBody>
          <a:bodyPr/>
          <a:lstStyle/>
          <a:p>
            <a:r>
              <a:rPr lang="en-US" dirty="0">
                <a:latin typeface="Cambria" panose="02040503050406030204" pitchFamily="18" charset="0"/>
                <a:ea typeface="Cambria" panose="02040503050406030204" pitchFamily="18" charset="0"/>
                <a:cs typeface="Times New Roman" panose="02020603050405020304" pitchFamily="18" charset="0"/>
              </a:rPr>
              <a:t>Disaster preparedness assists businesses in proactively responding to a disaster, minimizing loss of revenue, enhancing public image while protecting staff and physical assets.  Planning can reduce business down-time and insurance costs.</a:t>
            </a:r>
          </a:p>
          <a:p>
            <a:r>
              <a:rPr lang="en-US" b="1" dirty="0">
                <a:latin typeface="Cambria" panose="02040503050406030204" pitchFamily="18" charset="0"/>
                <a:ea typeface="Cambria" panose="02040503050406030204" pitchFamily="18" charset="0"/>
                <a:cs typeface="Times New Roman" panose="02020603050405020304" pitchFamily="18" charset="0"/>
              </a:rPr>
              <a:t> </a:t>
            </a:r>
            <a:endParaRPr lang="en-US" sz="1400" dirty="0">
              <a:latin typeface="Cambria" panose="02040503050406030204" pitchFamily="18" charset="0"/>
              <a:ea typeface="Cambria" panose="02040503050406030204" pitchFamily="18" charset="0"/>
              <a:cs typeface="Times New Roman" panose="02020603050405020304" pitchFamily="18" charset="0"/>
            </a:endParaRPr>
          </a:p>
          <a:p>
            <a:pPr lvl="0"/>
            <a:endParaRPr lang="en-US" dirty="0"/>
          </a:p>
        </p:txBody>
      </p:sp>
      <p:sp>
        <p:nvSpPr>
          <p:cNvPr id="11" name="Text Placeholder 10"/>
          <p:cNvSpPr>
            <a:spLocks noGrp="1"/>
          </p:cNvSpPr>
          <p:nvPr>
            <p:ph type="body" sz="quarter" idx="23"/>
          </p:nvPr>
        </p:nvSpPr>
        <p:spPr>
          <a:xfrm>
            <a:off x="3813820" y="2221894"/>
            <a:ext cx="2428875" cy="1157420"/>
          </a:xfrm>
        </p:spPr>
        <p:txBody>
          <a:bodyPr/>
          <a:lstStyle/>
          <a:p>
            <a:r>
              <a:rPr lang="en-US" sz="1200" dirty="0"/>
              <a:t>“After conducting a risk assessment businesses should have written plans for  identified threats, provide education to staff and conduct drills to  remedy weaknesses”.</a:t>
            </a:r>
          </a:p>
          <a:p>
            <a:pPr lvl="0"/>
            <a:endParaRPr lang="en-US" dirty="0"/>
          </a:p>
        </p:txBody>
      </p:sp>
      <p:sp>
        <p:nvSpPr>
          <p:cNvPr id="10" name="Text Placeholder 9"/>
          <p:cNvSpPr>
            <a:spLocks noGrp="1"/>
          </p:cNvSpPr>
          <p:nvPr>
            <p:ph type="body" sz="quarter" idx="19"/>
          </p:nvPr>
        </p:nvSpPr>
        <p:spPr/>
        <p:txBody>
          <a:bodyPr/>
          <a:lstStyle/>
          <a:p>
            <a:pPr lvl="0"/>
            <a:r>
              <a:rPr lang="en-US" dirty="0"/>
              <a:t>Get Results </a:t>
            </a:r>
          </a:p>
        </p:txBody>
      </p:sp>
      <p:sp>
        <p:nvSpPr>
          <p:cNvPr id="12" name="Text Placeholder 11"/>
          <p:cNvSpPr>
            <a:spLocks noGrp="1"/>
          </p:cNvSpPr>
          <p:nvPr>
            <p:ph type="body" sz="quarter" idx="24"/>
          </p:nvPr>
        </p:nvSpPr>
        <p:spPr>
          <a:xfrm>
            <a:off x="3804295" y="4086178"/>
            <a:ext cx="2428875" cy="844959"/>
          </a:xfrm>
        </p:spPr>
        <p:txBody>
          <a:bodyPr/>
          <a:lstStyle/>
          <a:p>
            <a:pPr lvl="0"/>
            <a:r>
              <a:rPr lang="en-US" dirty="0"/>
              <a:t>At Fortress Preparedness Services we meet with you one on one to discuss your priority list. Which gives us the opportunity  to customize the project to match your  specific needs.</a:t>
            </a:r>
          </a:p>
          <a:p>
            <a:pPr lvl="0"/>
            <a:endParaRPr lang="en-US" dirty="0"/>
          </a:p>
        </p:txBody>
      </p:sp>
      <p:sp>
        <p:nvSpPr>
          <p:cNvPr id="13" name="Text Placeholder 12"/>
          <p:cNvSpPr>
            <a:spLocks noGrp="1"/>
          </p:cNvSpPr>
          <p:nvPr>
            <p:ph type="body" sz="quarter" idx="25"/>
          </p:nvPr>
        </p:nvSpPr>
        <p:spPr>
          <a:xfrm>
            <a:off x="3813820" y="4974409"/>
            <a:ext cx="2428875" cy="387037"/>
          </a:xfrm>
        </p:spPr>
        <p:txBody>
          <a:bodyPr/>
          <a:lstStyle/>
          <a:p>
            <a:pPr lvl="0"/>
            <a:r>
              <a:rPr lang="en-US" dirty="0"/>
              <a:t>Completive Edge</a:t>
            </a:r>
          </a:p>
        </p:txBody>
      </p:sp>
      <p:sp>
        <p:nvSpPr>
          <p:cNvPr id="14" name="Text Placeholder 13"/>
          <p:cNvSpPr>
            <a:spLocks noGrp="1"/>
          </p:cNvSpPr>
          <p:nvPr>
            <p:ph type="body" sz="quarter" idx="26"/>
          </p:nvPr>
        </p:nvSpPr>
        <p:spPr>
          <a:xfrm>
            <a:off x="3813820" y="5486400"/>
            <a:ext cx="2428875" cy="779720"/>
          </a:xfrm>
        </p:spPr>
        <p:txBody>
          <a:bodyPr/>
          <a:lstStyle/>
          <a:p>
            <a:pPr lvl="0"/>
            <a:r>
              <a:rPr lang="en-US" dirty="0"/>
              <a:t>Due to low overhead and streamlined staffing our fees can be adapted to fit  into your budget. </a:t>
            </a:r>
          </a:p>
          <a:p>
            <a:pPr lvl="0"/>
            <a:r>
              <a:rPr lang="en-US" dirty="0"/>
              <a:t>Please contact us for a price quote today.</a:t>
            </a:r>
          </a:p>
        </p:txBody>
      </p:sp>
      <p:sp>
        <p:nvSpPr>
          <p:cNvPr id="6" name="Text Placeholder 5"/>
          <p:cNvSpPr>
            <a:spLocks noGrp="1"/>
          </p:cNvSpPr>
          <p:nvPr>
            <p:ph type="body" sz="quarter" idx="15"/>
          </p:nvPr>
        </p:nvSpPr>
        <p:spPr/>
        <p:txBody>
          <a:bodyPr/>
          <a:lstStyle/>
          <a:p>
            <a:pPr lvl="0"/>
            <a:r>
              <a:rPr lang="en-US" dirty="0"/>
              <a:t>Active shooter incident can strike any type of business. </a:t>
            </a:r>
          </a:p>
          <a:p>
            <a:endParaRPr lang="en-US" dirty="0"/>
          </a:p>
        </p:txBody>
      </p:sp>
      <p:sp>
        <p:nvSpPr>
          <p:cNvPr id="15" name="Text Placeholder 14"/>
          <p:cNvSpPr>
            <a:spLocks noGrp="1"/>
          </p:cNvSpPr>
          <p:nvPr>
            <p:ph type="body" sz="quarter" idx="27"/>
          </p:nvPr>
        </p:nvSpPr>
        <p:spPr>
          <a:xfrm>
            <a:off x="7172325" y="2660708"/>
            <a:ext cx="2428875" cy="602938"/>
          </a:xfrm>
        </p:spPr>
        <p:txBody>
          <a:bodyPr/>
          <a:lstStyle/>
          <a:p>
            <a:pPr lvl="0"/>
            <a:r>
              <a:rPr lang="en-US" dirty="0"/>
              <a:t>Our active shooter awareness program focuses on recognizing a credible threat and minimizing the risk, prior to an attack.</a:t>
            </a:r>
          </a:p>
        </p:txBody>
      </p:sp>
      <p:sp>
        <p:nvSpPr>
          <p:cNvPr id="16" name="Text Placeholder 15"/>
          <p:cNvSpPr>
            <a:spLocks noGrp="1"/>
          </p:cNvSpPr>
          <p:nvPr>
            <p:ph type="body" sz="quarter" idx="28"/>
          </p:nvPr>
        </p:nvSpPr>
        <p:spPr/>
        <p:txBody>
          <a:bodyPr/>
          <a:lstStyle/>
          <a:p>
            <a:pPr lvl="0"/>
            <a:r>
              <a:rPr lang="en-US"/>
              <a:t>Our Products and Services</a:t>
            </a:r>
            <a:endParaRPr lang="en-US" dirty="0"/>
          </a:p>
        </p:txBody>
      </p:sp>
      <p:sp>
        <p:nvSpPr>
          <p:cNvPr id="17" name="Text Placeholder 16"/>
          <p:cNvSpPr>
            <a:spLocks noGrp="1"/>
          </p:cNvSpPr>
          <p:nvPr>
            <p:ph type="body" sz="quarter" idx="29"/>
          </p:nvPr>
        </p:nvSpPr>
        <p:spPr/>
        <p:txBody>
          <a:bodyPr/>
          <a:lstStyle/>
          <a:p>
            <a:pPr marL="171450" lvl="0" indent="-171450">
              <a:buFont typeface="Arial" panose="020B0604020202020204" pitchFamily="34" charset="0"/>
              <a:buChar char="•"/>
            </a:pPr>
            <a:r>
              <a:rPr lang="en-US" dirty="0"/>
              <a:t>Hazard Vulnerability Assessments </a:t>
            </a:r>
          </a:p>
          <a:p>
            <a:pPr marL="171450" lvl="0" indent="-171450">
              <a:buFont typeface="Arial" panose="020B0604020202020204" pitchFamily="34" charset="0"/>
              <a:buChar char="•"/>
            </a:pPr>
            <a:r>
              <a:rPr lang="en-US" dirty="0"/>
              <a:t>Policy Guidance and Creation </a:t>
            </a:r>
          </a:p>
          <a:p>
            <a:pPr marL="171450" lvl="0" indent="-171450">
              <a:buFont typeface="Arial" panose="020B0604020202020204" pitchFamily="34" charset="0"/>
              <a:buChar char="•"/>
            </a:pPr>
            <a:r>
              <a:rPr lang="en-US" dirty="0"/>
              <a:t>Drills and Exercises</a:t>
            </a:r>
          </a:p>
          <a:p>
            <a:pPr marL="171450" lvl="0" indent="-171450">
              <a:buFont typeface="Arial" panose="020B0604020202020204" pitchFamily="34" charset="0"/>
              <a:buChar char="•"/>
            </a:pPr>
            <a:r>
              <a:rPr lang="en-US" dirty="0"/>
              <a:t>Incident Command System</a:t>
            </a:r>
          </a:p>
          <a:p>
            <a:pPr marL="171450" lvl="0" indent="-171450">
              <a:buFont typeface="Arial" panose="020B0604020202020204" pitchFamily="34" charset="0"/>
              <a:buChar char="•"/>
            </a:pPr>
            <a:r>
              <a:rPr lang="en-US" dirty="0"/>
              <a:t>Active Shooter Awareness</a:t>
            </a:r>
          </a:p>
          <a:p>
            <a:pPr marL="171450" lvl="0" indent="-171450">
              <a:buFont typeface="Arial" panose="020B0604020202020204" pitchFamily="34" charset="0"/>
              <a:buChar char="•"/>
            </a:pPr>
            <a:r>
              <a:rPr lang="en-US" dirty="0"/>
              <a:t>Aggression Management/ Conflict Resolution</a:t>
            </a:r>
          </a:p>
          <a:p>
            <a:pPr marL="171450" lvl="0" indent="-171450">
              <a:buFont typeface="Arial" panose="020B0604020202020204" pitchFamily="34" charset="0"/>
              <a:buChar char="•"/>
            </a:pPr>
            <a:r>
              <a:rPr lang="en-US" dirty="0"/>
              <a:t>Workplace Violence Programs</a:t>
            </a:r>
          </a:p>
          <a:p>
            <a:pPr marL="171450" lvl="0" indent="-171450">
              <a:buFont typeface="Arial" panose="020B0604020202020204" pitchFamily="34" charset="0"/>
              <a:buChar char="•"/>
            </a:pPr>
            <a:r>
              <a:rPr lang="en-US" dirty="0"/>
              <a:t>Self-Defense Training</a:t>
            </a:r>
          </a:p>
          <a:p>
            <a:pPr marL="171450" lvl="0" indent="-171450">
              <a:buFont typeface="Arial" panose="020B0604020202020204" pitchFamily="34" charset="0"/>
              <a:buChar char="•"/>
            </a:pPr>
            <a:r>
              <a:rPr lang="en-US" dirty="0"/>
              <a:t>Hazardous Materials Decontamination</a:t>
            </a:r>
          </a:p>
          <a:p>
            <a:pPr marL="171450" lvl="0" indent="-171450">
              <a:buFont typeface="Arial" panose="020B0604020202020204" pitchFamily="34" charset="0"/>
              <a:buChar char="•"/>
            </a:pPr>
            <a:r>
              <a:rPr lang="en-US" dirty="0"/>
              <a:t>Weapons of Mass Destruction </a:t>
            </a:r>
          </a:p>
        </p:txBody>
      </p:sp>
      <p:pic>
        <p:nvPicPr>
          <p:cNvPr id="1028" name="Picture 4" descr="https://scontent-dfw1-1.xx.fbcdn.net/hphotos-xpf1/v/t1.0-9/11146649_1572004663047921_1837626869822397943_n.jpg?oh=2750e2f93aec5029818baddabce6b0c4&amp;oe=56B0A142"/>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l="2649" r="20227"/>
          <a:stretch/>
        </p:blipFill>
        <p:spPr bwMode="auto">
          <a:xfrm>
            <a:off x="7113723" y="457200"/>
            <a:ext cx="2481128"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lated image"/>
          <p:cNvPicPr>
            <a:picLocks noGrp="1" noChangeAspect="1" noChangeArrowheads="1"/>
          </p:cNvPicPr>
          <p:nvPr>
            <p:ph type="pic" sz="quarter" idx="11"/>
          </p:nvPr>
        </p:nvPicPr>
        <p:blipFill>
          <a:blip r:embed="rId4">
            <a:extLst>
              <a:ext uri="{28A0092B-C50C-407E-A947-70E740481C1C}">
                <a14:useLocalDpi xmlns:a14="http://schemas.microsoft.com/office/drawing/2010/main" val="0"/>
              </a:ext>
            </a:extLst>
          </a:blip>
          <a:srcRect l="16797" r="1679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308231"/>
      </p:ext>
    </p:extLst>
  </p:cSld>
  <p:clrMapOvr>
    <a:masterClrMapping/>
  </p:clrMapOvr>
</p:sld>
</file>

<file path=ppt/theme/theme1.xml><?xml version="1.0" encoding="utf-8"?>
<a:theme xmlns:a="http://schemas.openxmlformats.org/drawingml/2006/main" name="BrochureColor">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E32F16-139C-406D-87C5-ECC5DE68882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1BB39241-3DC4-4E74-9CA5-66F559558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9A8585D7-9F9A-464B-98FD-C2369966A8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547</Words>
  <Application>Microsoft Office PowerPoint</Application>
  <PresentationFormat>Custom</PresentationFormat>
  <Paragraphs>54</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Cambria</vt:lpstr>
      <vt:lpstr>Goudy Old Style</vt:lpstr>
      <vt:lpstr>BrochureColor</vt:lpstr>
      <vt:lpstr>Fortress Preparedness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Northwind traders</dc:title>
  <dc:creator/>
  <cp:lastModifiedBy/>
  <cp:revision>3</cp:revision>
  <dcterms:created xsi:type="dcterms:W3CDTF">2012-07-26T23:19:00Z</dcterms:created>
  <dcterms:modified xsi:type="dcterms:W3CDTF">2019-06-13T16:33:49Z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sMyDocuments">
    <vt:bool>true</vt:bool>
  </property>
</Properties>
</file>